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76" r:id="rId4"/>
    <p:sldId id="258" r:id="rId5"/>
    <p:sldId id="266" r:id="rId6"/>
    <p:sldId id="259" r:id="rId7"/>
    <p:sldId id="260" r:id="rId8"/>
    <p:sldId id="261" r:id="rId9"/>
    <p:sldId id="263" r:id="rId10"/>
    <p:sldId id="282" r:id="rId11"/>
    <p:sldId id="268" r:id="rId12"/>
    <p:sldId id="264" r:id="rId13"/>
    <p:sldId id="265" r:id="rId14"/>
    <p:sldId id="257" r:id="rId15"/>
    <p:sldId id="267" r:id="rId16"/>
    <p:sldId id="269" r:id="rId17"/>
    <p:sldId id="271" r:id="rId18"/>
    <p:sldId id="272" r:id="rId19"/>
    <p:sldId id="281" r:id="rId20"/>
    <p:sldId id="270" r:id="rId21"/>
    <p:sldId id="273" r:id="rId22"/>
    <p:sldId id="278" r:id="rId23"/>
    <p:sldId id="279" r:id="rId24"/>
    <p:sldId id="274" r:id="rId25"/>
    <p:sldId id="280" r:id="rId26"/>
    <p:sldId id="275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5BF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2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16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0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2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7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0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29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7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91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216A-C3A4-4779-B692-558E12583803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08E3-A5F3-4F69-ABA5-90AD5B259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0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Администратор.X-TEAM.000\Рабочий стол\р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0" y="-6900"/>
            <a:ext cx="9266520" cy="6964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1020" y="1311432"/>
            <a:ext cx="7416824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ln>
                  <a:solidFill>
                    <a:srgbClr val="1115BF"/>
                  </a:solidFill>
                </a:ln>
                <a:solidFill>
                  <a:srgbClr val="1115B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Ботаніка, </a:t>
            </a:r>
            <a:r>
              <a:rPr lang="uk-UA" sz="6000" dirty="0">
                <a:ln>
                  <a:solidFill>
                    <a:srgbClr val="1115BF"/>
                  </a:solidFill>
                </a:ln>
                <a:solidFill>
                  <a:srgbClr val="1115B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</a:t>
            </a:r>
            <a:r>
              <a:rPr lang="uk-UA" sz="6000" dirty="0" smtClean="0">
                <a:ln>
                  <a:solidFill>
                    <a:srgbClr val="1115BF"/>
                  </a:solidFill>
                </a:ln>
                <a:solidFill>
                  <a:srgbClr val="1115B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ізіологія і біохімія рослин</a:t>
            </a:r>
            <a:endParaRPr lang="ru-RU" sz="6000" dirty="0">
              <a:ln>
                <a:solidFill>
                  <a:srgbClr val="1115BF"/>
                </a:solidFill>
              </a:ln>
              <a:solidFill>
                <a:srgbClr val="1115B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2048" y="5486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Уманський національний університет садівництва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ібліотека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593770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м. Умань, 2025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X-TEAM.000\Рабочий стол\organi-rosl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19" y="4289791"/>
            <a:ext cx="2090176" cy="156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4" descr="04028r5r-1d99-335x2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05553" y="3235782"/>
            <a:ext cx="572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Віртуальна виставка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арія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Фіткаленко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ровідний бібліотекар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Documents and Settings\Администратор.X-TEAM.000\Рабочий стол\Diversity_of_plants_image_version_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23" y="4263705"/>
            <a:ext cx="2832896" cy="1688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Администратор.X-TEAM.000\Рабочий стол\LabPlantLo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48" y="4289789"/>
            <a:ext cx="1928536" cy="1731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дминистратор.X-TEAM.000\Рабочий стол\calli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17" y="4289791"/>
            <a:ext cx="1673431" cy="163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8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Каталог рослин ботанічного розсадника Уманського національного університету садівництва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довідк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Т.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Мамчур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Г. А. Чорна,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М. І. Парубок та ін. ; за ред. В. П. Карпенка.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Умань :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Сочінський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 М., 2023. — 238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1988840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Наведено список рослин ботанічного розсадника Уманського національного університету садівництва, роки їх інтродукції, опис таксонів, представлено ілюстрації.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Проаналізовано асортимент трав’янистих рослин ботанічного розсадника та дерева і кущі лісопаркової зони.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Охарактеризовано лікарські рослини та їх використання у навчальному процесі.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X-TEAM.000\Рабочий стол\scan\Image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736304" cy="389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Мельник В. І. Горицвіт весняний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(Adonis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vernalis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L.)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/ В. І. Мельник, М. І. Парубок. 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2004. —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163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4131" y="1412776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Висвітлені результати комплексного вивчення популяцій рідкісного виду флори України горицвіту весняного.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Встановлені межі суцільного та острівного поширення виду в Україні, складена перша карта географічного поширення горицвіту весняного в межах всієї України.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Встановлені типи місцезростань виду в Україні.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Вперше в Україні проведено аналіз вікової та просторової структури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ценопопуляцій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горицвіту весняного і на основі цього встановлені сучасні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фітоценотичні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позиції виду.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дминистратор.X-TEAM.000\Рабочий стол\lscan\Image_20241126_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8791"/>
            <a:ext cx="2808312" cy="420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Нечитайло В. А. Ботаніка. Вищі рослини. / В. А. Нечитайло, Л. Ф. Кучерява.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2001.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432 с.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1088" y="1844824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Автори пропонують варіант нового підручника з ботаніки куди увійшли розділи. Присвячені рослинній клітині, рослинним тканинам і органам вищих рослин та деяка інші розділи, наприклад «Рослини і довкілля».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Основна частина пропонованого видання присвячена достатньо повному висвітленню питань класифікації, тобто систематики вищих рослин, у тому числі як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архегоніальних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так і покритонасінних рослин.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.X-TEAM.000\Рабочий стол\lscan\Image_20241126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2" y="1556792"/>
            <a:ext cx="2874355" cy="4270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9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Парубок М. І. Практикум з ботаніки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М. І. Парубок,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Мамчур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Умань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Сочінський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 М., 2020. — 316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132855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Викладено методичні вказівки щодо виконання лабораторних робіт із цитології, гістології, морфології та анатомії вегетативних органів, а також систематики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Коротко висвітлено теоретичні відомості щодо будови рослин, їх клітин, органів та різноманітності рослинного світу.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.X-TEAM.000\Рабочий стол\lscan\Image_20241126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3" y="1484784"/>
            <a:ext cx="288313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Романщак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С. П. Ботаніка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С. П.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Романщак</a:t>
            </a:r>
            <a:r>
              <a:rPr lang="uk-UA" sz="2000" b="1" dirty="0" smtClean="0"/>
              <a:t>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школа, 1995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544 с.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45225" y="249289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Подано відомості про будову і розвиток вегетативних та генеративних органів рослин, систему рослинного світу, основи географії та фітоценології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Пропонується коротка характеристика рослинності України.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.X-TEAM.000\Рабочий стол\lscan\Image_20241126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000"/>
                    </a14:imgEffect>
                    <a14:imgEffect>
                      <a14:colorTemperature colorTemp="11200"/>
                    </a14:imgEffect>
                    <a14:imgEffect>
                      <a14:brightnessContrast bright="6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952328" cy="433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Романщак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С. П. Анатомія покритонасінних рослин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С. П.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Романщак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Урожай, 1999. — 360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9060" y="1844824"/>
            <a:ext cx="4413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Викладено анатомію клітин, тканин, вегетативних та репродуктивних органів найчисленнішого відділу рослинного світу покритонасінних або квіткових рослин. Висвітлено методи анатомічних досліджень.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Коротко викладено методику виготовлення тимчасових та постійних препаратів досліджуваного матеріалу.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Наведено реакції, які найчастіше застосовують для підтвердження природи складових частин клітини.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дминистратор.X-TEAM.000\Рабочий стол\lscan\Image_20241126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8" y="1556792"/>
            <a:ext cx="2876061" cy="412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3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851520"/>
            <a:ext cx="4310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1115BF"/>
                  </a:solidFill>
                </a:ln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2. Фізіологія і біохімія рослин</a:t>
            </a:r>
            <a:endParaRPr lang="ru-RU" sz="2400" b="1" dirty="0">
              <a:ln>
                <a:solidFill>
                  <a:srgbClr val="1115BF"/>
                </a:solidFill>
              </a:ln>
              <a:solidFill>
                <a:srgbClr val="0096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3811" y="1628800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Фізіологія рослин — наука про функціональну активність рослинних організмів і механізми процесів рослинних систем різних рівнів їх організації — від субклітинних структур до цілісних рослин. Фізіологія рослин досліджує структуру і функції рослинного організму, механізми мінерального живлення, фотосинтезу, транспорту речовин, дихання, системи регуляції й інтеграції окремих елементарних реакцій до рівнів фізіологічної функції, водний режим, механізми росту, розвитку та їх регуляції, вплив факторів середовища та природу стійкості рослин до несприятливих умов довкілля.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Основне завдання фізіології рослин полягає в одержанні й узагальненні нових знань про фізіологічні процеси в рослинному організмі та можливості управління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продукційним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процесом рослинних угруповань з метою створення теоретичної бази раціонального використання й захисту рослинного світу.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3265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Бессонова В. П.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Фізіологія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/ В. П. Бессонова, С. О.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Яковлєва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-Носарь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СВІДЛЕР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 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034" y="1598981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навчальному посібнику розглянуті питання життєдіяльності і функції рослин на клітинному, субклітинному, молекулярному рівнях та на рівні цілого організму.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Висвітлюються питання водообміну, мінерального живлення, фотосинтезу, дихання, росту і розвитку рослин.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Викладено вчення про регуляторні системи рослинного організму. Розглянуті основні положення стійкості рослин до несприятливих факторів зовнішнього середовища (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посухо-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жаростійкість, зимостійкість, холодостійкість,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газо-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метало-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радіостійкість), а також стійкість до хвороб.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Администратор.X-TEAM.000\Рабочий стол\lscan\Image_20241126_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79" y="1550098"/>
            <a:ext cx="2804777" cy="4198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388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97113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Власенко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М. Ю. Фізіологія рослин з основами біотехнології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М. Ю.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Власенко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Л. Д.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Вельямінова-Зернова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В. В. Мацкевич.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2006. — 504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993" y="2073256"/>
            <a:ext cx="4535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Висвітлено фізіологічно-біохімічні процеси, що відбуваються у рослинному організмі протягом життєвого циклу (водообмін, мінеральне живлення, фотосинтез, дихання, синтез, перетворення й транспорт органічних речовин) і забезпечують його ріст, розвиток, формування продуктивності рослин і стійкості до несприятливих факторів навколишнього середовища та їх регулювання на рівні клітини, органа й організму в цілому.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Администратор.X-TEAM.000\Рабочий стол\lscan\Image_20241126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07" y="1412776"/>
            <a:ext cx="2778291" cy="421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662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.X-TEAM.000\Рабочий стол\lscan\Image_20241126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35" y="1465107"/>
            <a:ext cx="2730462" cy="3981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Власенко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М. Ю. Фізіологія рослин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М. Ю.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ласенко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Л. Д.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Вельямінова-Зернова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1999. — 304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946" y="1916832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Висвітлено фізіолого-біохімічні процеси, що відбуваються у рослинному організмі протягом життєвого циклу (водообмін, мінеральне живлення, фотосинтез, дихання, синтез, перетворення і транспорт органічних речовин) і забезпечують його ріст, розвиток, формування продуктивності рослин і стійкості до несприятливих факторів навколишнього середовища та їх регулювання на рівні клітини, органа і організму в цілому.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6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4378" y="62068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1115BF"/>
                  </a:solidFill>
                </a:ln>
                <a:solidFill>
                  <a:srgbClr val="009644"/>
                </a:solidFill>
                <a:latin typeface="Times New Roman" pitchFamily="18" charset="0"/>
                <a:cs typeface="Times New Roman" pitchFamily="18" charset="0"/>
              </a:rPr>
              <a:t>1. Ботаніка</a:t>
            </a:r>
            <a:endParaRPr lang="ru-RU" sz="2400" b="1" dirty="0">
              <a:ln>
                <a:solidFill>
                  <a:srgbClr val="1115BF"/>
                </a:solidFill>
              </a:ln>
              <a:solidFill>
                <a:srgbClr val="0096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7968" y="1628800"/>
            <a:ext cx="65024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Ботаніка як наука  виникла і розвивалася у відповідності з практичними потребами людства. Все розмаїття сучасних культурних рослин створено наполегливою працею людини в результаті послідовного накопичення відомостей про властивості рослинних організмів, їх життєдіяльності та  поширення, мінливість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     Найважливіші завдання сучасної ботаніки – всебічне пізнання рослин: вивчення їх походження, еволюційного розвитку, будови в єдності з умовами їхнього життя, їх життєвих функцій, в тому числі спадковості для створення нових сортів, підвищення їх врожайності, стійкості до захворювань, вилягання і т.п.</a:t>
            </a:r>
            <a:endParaRPr lang="uk-UA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Грицаєнко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З. М. Фізіологія рослин : метод.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практики / З.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Грицаєнко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Л.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Розборська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Умань : РВВ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Уманського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НУС, 2011. — 46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79915"/>
            <a:ext cx="44616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посібнику викладено методики робіт для поглиблення та закріплення теоретичних знань з основних розділів курсу. По роботах наведено теоретичне обґрунтування, принципи методу, хід аналізу, розрахунки, реактиви та обладнання.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Навчальна практика передбачає отримання необхідного обсягу практичних знань та умінь відповідно до кваліфікаційного рівня бакалавра.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.X-TEAM.000\Рабочий стол\scan\Image_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338" y="1435697"/>
            <a:ext cx="2660540" cy="402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27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Злобін Ю. А. Курс фізіології і біохімії рослин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Ю. А. Злобін.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Університетська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книга, 2004. — 464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582365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Підручник містить сучасні наукові дані про фізіологічні і біохімічні процеси , що лежать в основі життєдіяльності і продуктивності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основні функції рослин від молекулярного і клітинного рівнів до рівня цілісних організмів. Дано теоретичне обґрунтування фізіології і біохімії рослин як наукової основи рослинництва і землеробства, як бази для оптимізації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продукційного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процесу в рослин і одержання екологічно чистої продукції високої якості.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Documents and Settings\Администратор.X-TEAM.000\Рабочий стол\lscan\Image_20241126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93" y="1412776"/>
            <a:ext cx="2726687" cy="3862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73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375" y="332656"/>
            <a:ext cx="8448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Красільнікова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Л. О.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Біохімія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Л. О.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Красільнікова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О. О.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Авксентьєва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В. В.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Жмурко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— 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: Колорит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2007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191 с</a:t>
            </a:r>
            <a:r>
              <a:rPr lang="ru-RU" sz="2000" dirty="0"/>
              <a:t>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5" y="2132856"/>
            <a:ext cx="4471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Наведені сучасні уявлення про властивості й обмін основних груп рослинних речовин, про їхній вміст, поширення в рослинах і практичне використання.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Розглядаються вуглеводи, білки, ліпіди рослин, а також речовини вторинного походження (органічні кислоти аліфатичного ряду, фенольні сполуки,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глікозиди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терпени 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терпеноїди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алкалоїди).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Бібліотека кафедри / кафедра біохімії та біотехнології / ibhb.chn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8" name="Picture 2" descr="C:\Documents and Settings\Администратор.X-TEAM.000\Рабочий стол\lscan\Image_20241126_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12776"/>
            <a:ext cx="2664296" cy="382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21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Копильчук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Г. П. Біохімія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Г. П.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Копильчук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О. М. Волощук, М. М. Марченко.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 Рута, 2004. — 224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14" y="1700808"/>
            <a:ext cx="4692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Посібник складається з двох розділів, які містять лабораторні роботи й конспекти до тем семінарських занять. 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розділ включає класичні та сучасні методи якісного та кількісного аналізів основних груп речовин : нуклеїнових кислот, білків, ферментів, вуглеводів, ліпідів, вітамінів і гормонів.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другому розділі розглянуто основні шляхи обміну органічних речовин, значна увага приділена сучасним методам біохімічного аналізу та радіоізотопним методам дослідження.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Documents and Settings\Администратор.X-TEAM.000\Рабочий стол\lscan\Image_20241126_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65734"/>
            <a:ext cx="2670379" cy="3828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11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29" y="33265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Мусієнко М. М. Фізіологія рослин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М. М. Мусієнко.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2001. — 392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628800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Відображено сучасний стан знань у галузі фітофізіології, науки про функції рослин, молекулярні основи фізіологічних процесів, механізми регуляції та інтеграції їх у системі цілісного організму.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Розкрито широке коло проблем: від методології дослідження інтерактивних фізіологічних процесів, функціонування молекулярних механізмів перетворення енергії регуляторних трансдукцій молекулярних сигналів до теорії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продукційного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процесу та ролі зеленої рослини в біосферних циклах речовини і потоку енергії.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Администратор.X-TEAM.000\Рабочий стол\lscan\Image_20241126_0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12" y="1412979"/>
            <a:ext cx="2545017" cy="3689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5478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3345" y="476672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Прикладна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біохімія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рослинництва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/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Городній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Мельничук, О. М. Гончар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— К. 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Арістей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2006. 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484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6832"/>
            <a:ext cx="4896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підручнику викладено теоретичні основи та методи визначення різних груп сполук у рослинах, інтенсивність деяких процесів обміну речовин та управління якістю рослинницької продукції.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Поряд із традиційними методами визначення біохімічного складу рослин використані нові методи (інфрачервоної спектроскопії, хроматографії та ін.), а також наводяться дані медико-біологічної оцінки продуктів харчування.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Администратор.X-TEAM.000\Рабочий стол\lscan\Image_20241126_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10" y="1492335"/>
            <a:ext cx="2569163" cy="378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2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Регуляція фотосинтезу і продуктивність рослин: фізіологічні та екологічні аспекти / Т.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Шадчина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Б. І. Гуляєв, Д. А.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Кірізій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ін.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2006. — 384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221" y="1916832"/>
            <a:ext cx="50190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Узагальнені літературні та власні дані досліджень авторів стосовно механізмів регуляції фотосинтезу та особливостей їх реалізації у рослин за дії стресових чинників (висока температура, дефіцит азотного живлення, засолення ґрунту. Посуха та їх сумісний вплив.)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Досліджено механізми квантової регуляції фотосинтезу, висвітлена роль продихів і метаболічних процесів у регуляції асиміляції вуглекислого газу  у пшениці за посухи різного ступеня жорсткості та ін.</a:t>
            </a: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Documents and Settings\Администратор.X-TEAM.000\Рабочий стол\lscan\Image_20241126_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28" y="1628800"/>
            <a:ext cx="2572008" cy="3807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274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317442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Фізіологія сільськогосподарських рослин з основами біохімії / М.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Макрушин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Є.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Макрушина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Н.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В. С.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Цибулько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; за ред. М.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Макрушина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Урожай, 1995. — 352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125" y="2060848"/>
            <a:ext cx="44235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Висвітлено основні фізіологічні процеси, що відбуваються у рослинах: водообмін, фотосинтез, дихання, мінеральне живлення, синтез, перетворення та пересування органічних речовин, а також фізіологію онтогенезу, стійкості рослин проти несприятливих навколишніх факторів (зимостійкість, холодостійкість, жаростійкість, посухо-стійкість, солестійкість та ін.)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Администратор.X-TEAM.000\Рабочий стол\lscan\Image_20241126_0019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396" y="1862584"/>
            <a:ext cx="2486631" cy="354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167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витоків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ботанічного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розсадника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Уманського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садівництва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монографія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/ 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В.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Мамчур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Г. А. 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І.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Парубок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;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 ред.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 П.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Карпенка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— Умань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Сочінський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М.М.,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2023.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447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898169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монографії висвітлено історію створення ботанічного розсадника, розглянуто роль викладачів із часів Уманського училища землеробства і садівництва й до сучасного університету.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Використано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авторські рисунки рослин (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Echinacea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purpurea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(L.)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Moench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Inula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helenium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L.,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Rosa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canina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L.) уманського художника М. М. Коструби. Для обкладинки використано авторські фото куратора ботанічного розсадника М. І. Парубок.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 підготовці матеріалу використано архівні музейні матеріали, наукові праці викладачів, літературні джерела відділу стародруків і бібліотеки університету.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дминистратор.X-TEAM.000\Рабочий стол\lscan\Image_2024112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956251" cy="410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Ботаніка : практикум / І. М. Григора, Б. Є.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Якубенко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І.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Алейніков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; за ред. Б. Є.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Якубенка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Арістей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2005. — 340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4840" y="2276872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Викладено методичні вказівки щодо виконання лабораторних робіт із цитології, гістології та анатомії вегетативних органів а також систематики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Коротко висвітлено теоретичні відомості щодо будови рослин, їх клітин, тканин, органів та різноманітності рослинного світу.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2" descr="C:\Documents and Settings\Администратор.X-TEAM.000\Рабочий стол\lscan\Image_20241126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22" y="1556792"/>
            <a:ext cx="3011369" cy="42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.X-TEAM.000\Рабочий стол\800x600-posibnik-001.c5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3" r="26731"/>
          <a:stretch/>
        </p:blipFill>
        <p:spPr bwMode="auto">
          <a:xfrm>
            <a:off x="476825" y="1916832"/>
            <a:ext cx="2871040" cy="4144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Вчені-ботаніки Уманського національного університету садівництва та їх наукові дослідження : монографія / Т.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Мамчур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В. П. Карпенко, М. І. Парубок, О. В. Свистун ; за ред. В. П. Карпенка.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Умань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Візаві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2017. — 280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6160" y="1814186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У науковому виданні висвітлено 95-літню історію кафедри ботаніки, її реорганізацію та сьогодення в Уманському національному університеті садівництва.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 основі опрацьованого архівного матеріалу описано життєвий та науковий шлях ботаніків М.І. Анненкова (1819-1889), В.Ф. Ніколаєва (1889-1973), В.А. Гаврилюка (1928-2005) і ін.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Велику увагу приділено науковій роботі кафедри ботаніки та наведено бібліографію наукових праць її науково-педагогічних працівників.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Наукове видання рекомендовано студентам, аспірантам, викладачам, фахівцям, які цікавляться історією та ботанічними дослідженнями.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pic>
        <p:nvPicPr>
          <p:cNvPr id="1026" name="Picture 2" descr="C:\Documents and Settings\Администратор.X-TEAM.000\Рабочий стол\266.5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1653792"/>
            <a:ext cx="2970076" cy="427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1905506"/>
            <a:ext cx="40935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навчальному посібнику наведено основи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фітоцитології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гістології та анатомії рослин, розкрито принципи сучасної систематики водних рослин. Особливу увагу приділено екології водних рослин, характеристикам окремих систематичних категорій, фіто-різноманіттю водних екосистем. Навчальний матеріал супроводжено контрольними запитаннями і завданнями, розміщено зразок тестової контролюючої програми.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39217"/>
            <a:ext cx="8280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Гідроботаніка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Ю. Р.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Гроховська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О. Є.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Ходосовцев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Ю. В. Пилипенко, С. В.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Кононцев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Херсон : ОЛДІ-ПЛЮС, 2013. —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376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5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753" y="40466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Григора І. М. Ботаніка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І. М. Григора, С. І.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Шабарова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І.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Алейніков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2004. — 476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204864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підручнику наведені основні закономірності будови, розвитку і функцій клітини, тканин та вегетативних органів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Розкриті принципи класифікації та характеристика фіто-різноманіття.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Викладені основи географії та екології рослин, вузлові питання з фітоценології.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.X-TEAM.000\Рабочий стол\lscan\Image_20241126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-11000"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2853687" cy="41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02635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Григора І. М. Ботаніка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І. М. Григора, С. І.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Шабарова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І.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Алейніков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К.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Фітосоціоцентр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2000. — 196 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844824"/>
            <a:ext cx="46085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навчальному посібнику наведені основні закономірності будови, розвитку і функцій клітини, тканин та вегетативних органів рослин.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Розкриті принципи класифікації та характеристика фіто-різноманіття.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Викладені основи географії та екології рослин, вузлові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итання з фітоценології.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Автори намагались акцентувати увагу студентів на осмислені формування структури рослин залежно від впливу тих чи інших факторів навколишнього середовища.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556793"/>
            <a:ext cx="2635492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Джуран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В. М. Морфологія рослин. Лабораторні заняття 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/ В. М.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Джуран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Переяслав-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Переяславщини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2001. — 146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3400" y="2420888"/>
            <a:ext cx="3989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посібнику висвітлені основні питання морфології рослин, розглянуто відомості про формування вегетативних та генеративних органів рослин в залежності від виконання ними відповідних функцій та умов навколишнього середовища.</a:t>
            </a: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Дана характеристика екологічним групам рослин.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дминистратор.X-TEAM.000\Рабочий стол\lscan\Image_20241126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/>
          <a:stretch/>
        </p:blipFill>
        <p:spPr bwMode="auto">
          <a:xfrm>
            <a:off x="755577" y="1844824"/>
            <a:ext cx="2880320" cy="416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908</TotalTime>
  <Words>2243</Words>
  <Application>Microsoft Office PowerPoint</Application>
  <PresentationFormat>Экран (4:3)</PresentationFormat>
  <Paragraphs>102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X-team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Администратор</cp:lastModifiedBy>
  <cp:revision>147</cp:revision>
  <dcterms:created xsi:type="dcterms:W3CDTF">2009-02-02T00:07:08Z</dcterms:created>
  <dcterms:modified xsi:type="dcterms:W3CDTF">2025-01-15T10:14:48Z</dcterms:modified>
</cp:coreProperties>
</file>